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56" r:id="rId5"/>
    <p:sldId id="257" r:id="rId6"/>
    <p:sldId id="25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5A5E-F2A2-45F2-97A3-1ACCD6D661CE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5754-6728-48C1-96B9-8378AD5B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535668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8705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NBTN ĐÔI DÉP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6482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15 – 17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3124200"/>
            <a:ext cx="4638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95650"/>
            <a:ext cx="439896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6513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ép đi trong nhà Mo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87b2764_illustration_cartoon_girl_b10-psd-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371050">
            <a:off x="2590800" y="1371600"/>
            <a:ext cx="4572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endParaRPr lang="en-US" sz="3600" b="1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 rot="192926">
            <a:off x="2362200" y="2971800"/>
            <a:ext cx="54102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</a:t>
            </a:r>
            <a:endParaRPr lang="en-US" sz="3600" b="1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63" y="0"/>
            <a:ext cx="46241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63" y="0"/>
            <a:ext cx="46241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87b2764_illustration_cartoon_girl_b10-psd-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371050">
            <a:off x="2590800" y="1371600"/>
            <a:ext cx="4572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endParaRPr lang="en-US" sz="3600" b="1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 rot="192926">
            <a:off x="2362200" y="2971800"/>
            <a:ext cx="54102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b="1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5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48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2020-12-28T01:46:03Z</dcterms:created>
  <dcterms:modified xsi:type="dcterms:W3CDTF">2020-12-29T00:21:10Z</dcterms:modified>
</cp:coreProperties>
</file>